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57" r:id="rId4"/>
    <p:sldId id="258" r:id="rId5"/>
    <p:sldId id="259" r:id="rId6"/>
    <p:sldId id="261" r:id="rId7"/>
    <p:sldId id="260" r:id="rId8"/>
    <p:sldId id="262" r:id="rId9"/>
    <p:sldId id="263" r:id="rId10"/>
    <p:sldId id="264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A8A73-0F56-4058-9002-0AAC8CE46714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592DB-2D87-4172-803D-23B221542E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220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10678">
        <p:wipe/>
      </p:transition>
    </mc:Choice>
    <mc:Fallback>
      <p:transition advClick="0" advTm="10678"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A8A73-0F56-4058-9002-0AAC8CE46714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592DB-2D87-4172-803D-23B221542E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4399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10678">
        <p:wipe/>
      </p:transition>
    </mc:Choice>
    <mc:Fallback>
      <p:transition advClick="0" advTm="10678"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A8A73-0F56-4058-9002-0AAC8CE46714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592DB-2D87-4172-803D-23B221542E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2010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10678">
        <p:wipe/>
      </p:transition>
    </mc:Choice>
    <mc:Fallback>
      <p:transition advClick="0" advTm="10678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A8A73-0F56-4058-9002-0AAC8CE46714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592DB-2D87-4172-803D-23B221542E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1444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10678">
        <p:wipe/>
      </p:transition>
    </mc:Choice>
    <mc:Fallback>
      <p:transition advClick="0" advTm="10678"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A8A73-0F56-4058-9002-0AAC8CE46714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592DB-2D87-4172-803D-23B221542E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63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10678">
        <p:wipe/>
      </p:transition>
    </mc:Choice>
    <mc:Fallback>
      <p:transition advClick="0" advTm="10678"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A8A73-0F56-4058-9002-0AAC8CE46714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592DB-2D87-4172-803D-23B221542E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2105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10678">
        <p:wipe/>
      </p:transition>
    </mc:Choice>
    <mc:Fallback>
      <p:transition advClick="0" advTm="10678"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A8A73-0F56-4058-9002-0AAC8CE46714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592DB-2D87-4172-803D-23B221542E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8044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10678">
        <p:wipe/>
      </p:transition>
    </mc:Choice>
    <mc:Fallback>
      <p:transition advClick="0" advTm="10678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A8A73-0F56-4058-9002-0AAC8CE46714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592DB-2D87-4172-803D-23B221542E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7505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10678">
        <p:wipe/>
      </p:transition>
    </mc:Choice>
    <mc:Fallback>
      <p:transition advClick="0" advTm="10678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A8A73-0F56-4058-9002-0AAC8CE46714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592DB-2D87-4172-803D-23B221542E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0508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10678">
        <p:wipe/>
      </p:transition>
    </mc:Choice>
    <mc:Fallback>
      <p:transition advClick="0" advTm="10678"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A8A73-0F56-4058-9002-0AAC8CE46714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592DB-2D87-4172-803D-23B221542E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632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10678">
        <p:wipe/>
      </p:transition>
    </mc:Choice>
    <mc:Fallback>
      <p:transition advClick="0" advTm="10678"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A8A73-0F56-4058-9002-0AAC8CE46714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592DB-2D87-4172-803D-23B221542E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8110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10678">
        <p:wipe/>
      </p:transition>
    </mc:Choice>
    <mc:Fallback>
      <p:transition advClick="0" advTm="10678"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CA8A73-0F56-4058-9002-0AAC8CE46714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4592DB-2D87-4172-803D-23B221542E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2320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250" advClick="0" advTm="10678">
        <p:wipe/>
      </p:transition>
    </mc:Choice>
    <mc:Fallback>
      <p:transition advClick="0" advTm="10678">
        <p:wip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718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799" y="116632"/>
            <a:ext cx="7772400" cy="2520279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Ниткография</a:t>
            </a:r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 технология сохранения и стимулирования здоровья детей дошкольного возраста с нарушением зрения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67944" y="3606814"/>
            <a:ext cx="4816624" cy="1982426"/>
          </a:xfrm>
        </p:spPr>
        <p:txBody>
          <a:bodyPr>
            <a:noAutofit/>
          </a:bodyPr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– дефектолог 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(тифлопедагог)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Мишина Ирина Васильевна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«ЦРР-Д/С №2» 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Тула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Romanticheskaya_muzyka-Saksofon_-_Muzyka_iz_staryh_filmov_(GET.MP3SET.INFO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616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677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10473"/>
    </mc:Choice>
    <mc:Fallback>
      <p:transition advClick="0" advTm="104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9512" y="260648"/>
            <a:ext cx="878497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дошкольников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ниткография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это, прежде всего, игра со «сказочными» разноцветными ниточками, которое доставляет огромное удовольствие. Для педагога – это большие возможности для разнообразия содержания занятий при определении системы коррекционной работы.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197" y="2132856"/>
            <a:ext cx="4519574" cy="4438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1779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8630">
        <p:wipe/>
      </p:transition>
    </mc:Choice>
    <mc:Fallback>
      <p:transition advClick="0" advTm="863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20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7584" y="116632"/>
            <a:ext cx="7552539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задачи, решаемые в коррекционно-педагогической работе с детьми с нарушением зрени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5421" y="1536174"/>
            <a:ext cx="777686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Активизация зрительных функций (зрительной нагрузки): повышение остроты зрения</a:t>
            </a:r>
          </a:p>
          <a:p>
            <a:pPr marL="342900" indent="-342900" algn="just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Тренировка сетчатки глаза</a:t>
            </a:r>
          </a:p>
          <a:p>
            <a:pPr marL="342900" indent="-342900" algn="just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Укрепление мышц глаза, развитие глазодвигательных, прослеживающих функций, расширение поля зрения</a:t>
            </a:r>
          </a:p>
          <a:p>
            <a:pPr marL="342900" indent="-342900" algn="just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устойчивой зрительной фиксации (локализации). Восстановление пространственной локализации.</a:t>
            </a:r>
          </a:p>
          <a:p>
            <a:pPr marL="342900" indent="-342900" algn="just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Выработка бинокулярного зрения, развитие стереоскопического зрения.</a:t>
            </a:r>
          </a:p>
          <a:p>
            <a:pPr marL="342900" indent="-342900" algn="just">
              <a:buAutoNum type="arabicPeriod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Комплексно подойти к проблеме устранения нарушений в развитии ребенка с нарушением зрения помогают игровые упражнения ниткографии.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294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3059">
        <p:fade/>
      </p:transition>
    </mc:Choice>
    <mc:Fallback>
      <p:transition spd="med" advClick="0" advTm="1305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60" y="0"/>
            <a:ext cx="915055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88024" y="260648"/>
            <a:ext cx="430271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Ниткография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выкладывание с помощью шнурка или толстой нити контурных изображений различных предметов, т.е. «рисование» с помощью нити.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380" y="3212976"/>
            <a:ext cx="2553477" cy="34025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05" y="260648"/>
            <a:ext cx="4541608" cy="3869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9305" y="4581128"/>
            <a:ext cx="5450808" cy="175432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Ниткография является одной из технологий сохранения и стимулирования здоровья детей!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256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2235">
        <p:fade/>
      </p:transition>
    </mc:Choice>
    <mc:Fallback>
      <p:transition spd="med" advClick="0" advTm="1223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3175" y="260648"/>
            <a:ext cx="9133114" cy="1289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зрительного восприятия у  детей с нарушением зрения является одной из первостепенных задач коррекционно-педагогической работы. Поэтому с самого раннего детства мы  должны тренировать органы чувств такого ребенка.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183" y="1916832"/>
            <a:ext cx="6096000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7503" y="1916832"/>
            <a:ext cx="281067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нитью позволяет решать сразу несколько дидактических задач: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совершенствовать зрительное восприятие детей;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зрительно-моторную координацию;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плавность, ритмичность и точность движений;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подготавливать руку ребенка к письму.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375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3585">
        <p:fade/>
      </p:transition>
    </mc:Choice>
    <mc:Fallback>
      <p:transition spd="med" advClick="0" advTm="1358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568676"/>
            <a:ext cx="6429375" cy="3182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24459" y="154256"/>
            <a:ext cx="4419800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Этапы обучения ниткографии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617612"/>
            <a:ext cx="8496944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Рассказать детям от нитках, об их свойствах и одновременно показать иллюстрации, выполненные в технике ниткографии. Обучить детей специальным обследующим движениям (натягивание, ощупывание кончиками пальцев,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сминание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поглаживание и др.), одновременно обозначая отдельными словами конкретные физические свойства этих нитей (пушистая, гладкая, скользкая, теплая, холодная, упругая). Выбрать наиболее подходящие по фактуре, длине и цвету для создания рисунка.</a:t>
            </a:r>
          </a:p>
        </p:txBody>
      </p:sp>
    </p:spTree>
    <p:extLst>
      <p:ext uri="{BB962C8B-B14F-4D97-AF65-F5344CB8AC3E}">
        <p14:creationId xmlns:p14="http://schemas.microsoft.com/office/powerpoint/2010/main" val="1785289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1003">
        <p:fade/>
      </p:transition>
    </mc:Choice>
    <mc:Fallback>
      <p:transition spd="med" advClick="0" advTm="1100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79101" y="312000"/>
            <a:ext cx="385888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Выкладывание рисунка по предложенному контуру (окружность, квадрат, цифры, буквы, контуры овощей, фруктов и т.п.). Детям предлагается с помощью специалиста наклеить на предложенный контур выбранные ими яркие, контрастные цветные нити.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21227" y="4437112"/>
            <a:ext cx="32597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Ребенку предлагается на бархатной бумаге (на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фланелеграфе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выложить контрастными нитями свою фантазийную картинку.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" y="152872"/>
            <a:ext cx="5129857" cy="3060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483" y="3429000"/>
            <a:ext cx="5732699" cy="32188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0360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278">
        <p:fade/>
      </p:transition>
    </mc:Choice>
    <mc:Fallback>
      <p:transition spd="med" advClick="0" advTm="1027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687159"/>
            <a:ext cx="47525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того чтобы нити принимали и сохраняли нужную форму, их выкладывают на специальных экранах (листы бархатной бумаги, отрезок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ковролина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фланелеграф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Размер индивидуального экрана для ниткографии – 20 Х 20 см.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695197"/>
            <a:ext cx="3667002" cy="48917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3645024"/>
            <a:ext cx="4896543" cy="27493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6790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693">
        <p:fade/>
      </p:transition>
    </mc:Choice>
    <mc:Fallback>
      <p:transition spd="med" advClick="0" advTm="869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" y="0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14" y="764704"/>
            <a:ext cx="435496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по ниткографии у дошкольников с нарушением зрения можно проводить по подгруппам (5-7 человек), включая в них обязательную мотивацию, художественное слово, пальчиковую гимнастику 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физ.минутку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а также использовать в индивидуальной работе с детьми.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72" y="4437112"/>
            <a:ext cx="4349204" cy="1704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выполнения работы для снятия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-эмоционального напряжения используются аудиозаписи звуков музыки, сказок.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40668"/>
            <a:ext cx="4482498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2017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11268">
        <p:wipe/>
      </p:transition>
    </mc:Choice>
    <mc:Fallback>
      <p:transition advClick="0" advTm="11268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4" y="10277"/>
            <a:ext cx="5328592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занятий дети с нарушением зрения овладевают приемами осязательного восприятия объектов и умением выполнять практические действия при участии тактильно-двигательного анализатора, что позволяет наиболее точно представлять предметы и пространства.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76872"/>
            <a:ext cx="3384376" cy="4306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62878"/>
            <a:ext cx="3577301" cy="4058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573391" y="4509120"/>
            <a:ext cx="559352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Вместе с развитием тактильной чувствительности и мелкой моторики занятия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ниткографией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способствуют развитию речи, памяти, внимания, воображения, коммуникативных навыков и эмоционально стабилизирует детей.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862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126">
        <p:fade/>
      </p:transition>
    </mc:Choice>
    <mc:Fallback>
      <p:transition spd="med" advClick="0" advTm="1012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468</Words>
  <Application>Microsoft Office PowerPoint</Application>
  <PresentationFormat>Экран (4:3)</PresentationFormat>
  <Paragraphs>33</Paragraphs>
  <Slides>10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Ниткография как технология сохранения и стимулирования здоровья детей дошкольного возраста с нарушением зрения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HP</cp:lastModifiedBy>
  <cp:revision>16</cp:revision>
  <dcterms:created xsi:type="dcterms:W3CDTF">2020-12-13T16:41:50Z</dcterms:created>
  <dcterms:modified xsi:type="dcterms:W3CDTF">2020-12-15T16:54:23Z</dcterms:modified>
</cp:coreProperties>
</file>